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4/23/2017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Manipulation and body-based practices and</a:t>
            </a:r>
            <a:br>
              <a:rPr lang="en-US" dirty="0"/>
            </a:br>
            <a:r>
              <a:rPr lang="en-US" dirty="0"/>
              <a:t> Energy medicine</a:t>
            </a:r>
          </a:p>
        </p:txBody>
      </p:sp>
      <p:sp>
        <p:nvSpPr>
          <p:cNvPr id="3" name="Subtitle 2"/>
          <p:cNvSpPr>
            <a:spLocks noGrp="1"/>
          </p:cNvSpPr>
          <p:nvPr>
            <p:ph type="subTitle" idx="1"/>
          </p:nvPr>
        </p:nvSpPr>
        <p:spPr/>
        <p:txBody>
          <a:bodyPr/>
          <a:lstStyle/>
          <a:p>
            <a:r>
              <a:rPr lang="en-US" dirty="0" err="1"/>
              <a:t>Jor</a:t>
            </a:r>
            <a:r>
              <a:rPr lang="en-US" dirty="0"/>
              <a:t>-El Isaac</a:t>
            </a:r>
          </a:p>
        </p:txBody>
      </p:sp>
    </p:spTree>
    <p:extLst>
      <p:ext uri="{BB962C8B-B14F-4D97-AF65-F5344CB8AC3E}">
        <p14:creationId xmlns:p14="http://schemas.microsoft.com/office/powerpoint/2010/main" val="2246218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Therapeutic touch</a:t>
            </a:r>
          </a:p>
        </p:txBody>
      </p:sp>
      <p:sp>
        <p:nvSpPr>
          <p:cNvPr id="3" name="Content Placeholder 2"/>
          <p:cNvSpPr>
            <a:spLocks noGrp="1"/>
          </p:cNvSpPr>
          <p:nvPr>
            <p:ph idx="1"/>
          </p:nvPr>
        </p:nvSpPr>
        <p:spPr/>
        <p:txBody>
          <a:bodyPr/>
          <a:lstStyle/>
          <a:p>
            <a:r>
              <a:rPr lang="en-US" dirty="0"/>
              <a:t>Also known as "non-contact therapeutic touch" (NCTT), is a pseudoscientific energy therapy which practitioners claim promotes healing and reduces pain and anxiety.</a:t>
            </a:r>
          </a:p>
          <a:p>
            <a:r>
              <a:rPr lang="en-US" dirty="0"/>
              <a:t>Founded in 1960s by Dr. Dolores Krieger and  Dora Kunz </a:t>
            </a:r>
          </a:p>
          <a:p>
            <a:r>
              <a:rPr lang="en-US" dirty="0"/>
              <a:t>Session last 10-15 minutes and consist of 4 parts</a:t>
            </a:r>
          </a:p>
          <a:p>
            <a:pPr>
              <a:buFont typeface="+mj-lt"/>
              <a:buAutoNum type="arabicPeriod"/>
            </a:pPr>
            <a:r>
              <a:rPr lang="en-US" dirty="0"/>
              <a:t>the practitioner centers him or herself in order to relax and focus on the therapy</a:t>
            </a:r>
          </a:p>
          <a:p>
            <a:pPr>
              <a:buFont typeface="+mj-lt"/>
              <a:buAutoNum type="arabicPeriod"/>
            </a:pPr>
            <a:r>
              <a:rPr lang="en-US" dirty="0"/>
              <a:t>check for imbalances and blockages in the energy field by placing his or her hands 2-6 above the body and moving up and down the length of the body</a:t>
            </a:r>
          </a:p>
        </p:txBody>
      </p:sp>
    </p:spTree>
    <p:extLst>
      <p:ext uri="{BB962C8B-B14F-4D97-AF65-F5344CB8AC3E}">
        <p14:creationId xmlns:p14="http://schemas.microsoft.com/office/powerpoint/2010/main" val="1179092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Therapeutic touch</a:t>
            </a:r>
          </a:p>
        </p:txBody>
      </p:sp>
      <p:sp>
        <p:nvSpPr>
          <p:cNvPr id="3" name="Content Placeholder 2"/>
          <p:cNvSpPr>
            <a:spLocks noGrp="1"/>
          </p:cNvSpPr>
          <p:nvPr>
            <p:ph idx="1"/>
          </p:nvPr>
        </p:nvSpPr>
        <p:spPr/>
        <p:txBody>
          <a:bodyPr/>
          <a:lstStyle/>
          <a:p>
            <a:pPr marL="0" indent="0">
              <a:buNone/>
            </a:pPr>
            <a:r>
              <a:rPr lang="en-US" dirty="0">
                <a:solidFill>
                  <a:srgbClr val="FF0000"/>
                </a:solidFill>
              </a:rPr>
              <a:t>3. </a:t>
            </a:r>
            <a:r>
              <a:rPr lang="en-US" dirty="0">
                <a:solidFill>
                  <a:schemeClr val="tx1"/>
                </a:solidFill>
              </a:rPr>
              <a:t>the practitioner moves the hands in a rhythmic motion until the blockage is gone</a:t>
            </a:r>
          </a:p>
          <a:p>
            <a:pPr marL="0" indent="0">
              <a:buNone/>
            </a:pPr>
            <a:r>
              <a:rPr lang="en-US" dirty="0">
                <a:solidFill>
                  <a:srgbClr val="FF0000"/>
                </a:solidFill>
              </a:rPr>
              <a:t>4. </a:t>
            </a:r>
            <a:r>
              <a:rPr lang="en-US" dirty="0">
                <a:solidFill>
                  <a:schemeClr val="tx1"/>
                </a:solidFill>
              </a:rPr>
              <a:t>an evaluation of the session is completed to make sure nothing was missed</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14064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Reiki</a:t>
            </a:r>
          </a:p>
        </p:txBody>
      </p:sp>
      <p:sp>
        <p:nvSpPr>
          <p:cNvPr id="3" name="Content Placeholder 2"/>
          <p:cNvSpPr>
            <a:spLocks noGrp="1"/>
          </p:cNvSpPr>
          <p:nvPr>
            <p:ph idx="1"/>
          </p:nvPr>
        </p:nvSpPr>
        <p:spPr/>
        <p:txBody>
          <a:bodyPr>
            <a:normAutofit/>
          </a:bodyPr>
          <a:lstStyle/>
          <a:p>
            <a:r>
              <a:rPr lang="en-US" dirty="0"/>
              <a:t>Reiki is a Japanese technique for stress reduction and relaxation that also promotes healing</a:t>
            </a:r>
          </a:p>
          <a:p>
            <a:r>
              <a:rPr lang="en-US" dirty="0"/>
              <a:t> is administered by "laying on hands" and is based on the idea that an unseen "life force energy" flows through us </a:t>
            </a:r>
          </a:p>
          <a:p>
            <a:r>
              <a:rPr lang="en-US" dirty="0"/>
              <a:t>The benefits of Reiki are:</a:t>
            </a:r>
          </a:p>
          <a:p>
            <a:pPr marL="0" indent="0">
              <a:buNone/>
            </a:pPr>
            <a:r>
              <a:rPr lang="en-US" dirty="0"/>
              <a:t>Creates deep relaxation and aids the body to release stress and tension, </a:t>
            </a:r>
          </a:p>
          <a:p>
            <a:pPr marL="0" indent="0">
              <a:buNone/>
            </a:pPr>
            <a:r>
              <a:rPr lang="en-US" dirty="0"/>
              <a:t>It accelerates the body's self-healing abilities</a:t>
            </a:r>
          </a:p>
          <a:p>
            <a:pPr marL="0" indent="0">
              <a:buNone/>
            </a:pPr>
            <a:r>
              <a:rPr lang="en-US" dirty="0"/>
              <a:t>Aids better sleep</a:t>
            </a:r>
          </a:p>
          <a:p>
            <a:pPr marL="0" indent="0">
              <a:buNone/>
            </a:pPr>
            <a:r>
              <a:rPr lang="en-US" dirty="0"/>
              <a:t>Reduces blood pressure</a:t>
            </a:r>
          </a:p>
          <a:p>
            <a:pPr marL="0" indent="0">
              <a:buNone/>
            </a:pPr>
            <a:r>
              <a:rPr lang="en-US" dirty="0"/>
              <a:t>Helps relieve pain</a:t>
            </a:r>
          </a:p>
          <a:p>
            <a:pPr marL="0" indent="0">
              <a:buNone/>
            </a:pPr>
            <a:endParaRPr lang="en-US" dirty="0"/>
          </a:p>
        </p:txBody>
      </p:sp>
    </p:spTree>
    <p:extLst>
      <p:ext uri="{BB962C8B-B14F-4D97-AF65-F5344CB8AC3E}">
        <p14:creationId xmlns:p14="http://schemas.microsoft.com/office/powerpoint/2010/main" val="2620250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Magnet therapy</a:t>
            </a:r>
          </a:p>
        </p:txBody>
      </p:sp>
      <p:sp>
        <p:nvSpPr>
          <p:cNvPr id="3" name="Content Placeholder 2"/>
          <p:cNvSpPr>
            <a:spLocks noGrp="1"/>
          </p:cNvSpPr>
          <p:nvPr>
            <p:ph idx="1"/>
          </p:nvPr>
        </p:nvSpPr>
        <p:spPr>
          <a:xfrm>
            <a:off x="2589212" y="1311965"/>
            <a:ext cx="8915400" cy="4599257"/>
          </a:xfrm>
        </p:spPr>
        <p:txBody>
          <a:bodyPr>
            <a:normAutofit lnSpcReduction="10000"/>
          </a:bodyPr>
          <a:lstStyle/>
          <a:p>
            <a:r>
              <a:rPr lang="en-US" dirty="0"/>
              <a:t>Pseudoscientific alternative medicine practice involving the use of static magnetic fields</a:t>
            </a:r>
          </a:p>
          <a:p>
            <a:r>
              <a:rPr lang="en-US" dirty="0"/>
              <a:t>Practitioners of magnetic field therapy believe that interactions between the body, the earth, and other electromagnetic fields cause physical and emotional changes in humans</a:t>
            </a:r>
          </a:p>
          <a:p>
            <a:r>
              <a:rPr lang="en-US" dirty="0"/>
              <a:t>magnet therapy is used for a wide range of health problems, including:</a:t>
            </a:r>
          </a:p>
          <a:p>
            <a:pPr marL="0" indent="0">
              <a:buNone/>
            </a:pPr>
            <a:r>
              <a:rPr lang="en-US" dirty="0"/>
              <a:t>Joint problems, such as arthritis.</a:t>
            </a:r>
          </a:p>
          <a:p>
            <a:pPr marL="0" indent="0">
              <a:buNone/>
            </a:pPr>
            <a:r>
              <a:rPr lang="en-US" dirty="0"/>
              <a:t>Migraine headaches.</a:t>
            </a:r>
          </a:p>
          <a:p>
            <a:pPr marL="0" indent="0">
              <a:buNone/>
            </a:pPr>
            <a:r>
              <a:rPr lang="en-US" dirty="0"/>
              <a:t>Pain, including mild to moderate pain after surgery as well as long-term (chronic) pain.</a:t>
            </a:r>
          </a:p>
          <a:p>
            <a:pPr marL="0" indent="0">
              <a:buNone/>
            </a:pPr>
            <a:r>
              <a:rPr lang="en-US" dirty="0"/>
              <a:t>Depression.</a:t>
            </a:r>
          </a:p>
          <a:p>
            <a:pPr marL="0" indent="0">
              <a:buNone/>
            </a:pPr>
            <a:r>
              <a:rPr lang="en-US" dirty="0"/>
              <a:t>Cancer.</a:t>
            </a:r>
          </a:p>
          <a:p>
            <a:pPr marL="0" indent="0">
              <a:buNone/>
            </a:pPr>
            <a:r>
              <a:rPr lang="en-US" dirty="0"/>
              <a:t>Overstretched muscles or injuries to muscles, ligaments, and tendons (strains and sprains).</a:t>
            </a:r>
          </a:p>
          <a:p>
            <a:endParaRPr lang="en-US" dirty="0"/>
          </a:p>
        </p:txBody>
      </p:sp>
    </p:spTree>
    <p:extLst>
      <p:ext uri="{BB962C8B-B14F-4D97-AF65-F5344CB8AC3E}">
        <p14:creationId xmlns:p14="http://schemas.microsoft.com/office/powerpoint/2010/main" val="3161937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Manipulation and body-based practices</a:t>
            </a:r>
          </a:p>
        </p:txBody>
      </p:sp>
      <p:sp>
        <p:nvSpPr>
          <p:cNvPr id="3" name="Content Placeholder 2"/>
          <p:cNvSpPr>
            <a:spLocks noGrp="1"/>
          </p:cNvSpPr>
          <p:nvPr>
            <p:ph idx="1"/>
          </p:nvPr>
        </p:nvSpPr>
        <p:spPr/>
        <p:txBody>
          <a:bodyPr/>
          <a:lstStyle/>
          <a:p>
            <a:r>
              <a:rPr lang="en-US" dirty="0"/>
              <a:t> </a:t>
            </a:r>
            <a:r>
              <a:rPr lang="en-US" sz="3200" dirty="0"/>
              <a:t>uses human touch to move or manipulate a specific part of your body. They include chiropractic and osteopathic manipulation and massage.</a:t>
            </a:r>
          </a:p>
        </p:txBody>
      </p:sp>
    </p:spTree>
    <p:extLst>
      <p:ext uri="{BB962C8B-B14F-4D97-AF65-F5344CB8AC3E}">
        <p14:creationId xmlns:p14="http://schemas.microsoft.com/office/powerpoint/2010/main" val="3699265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Chiropractic</a:t>
            </a:r>
          </a:p>
        </p:txBody>
      </p:sp>
      <p:sp>
        <p:nvSpPr>
          <p:cNvPr id="3" name="Content Placeholder 2"/>
          <p:cNvSpPr>
            <a:spLocks noGrp="1"/>
          </p:cNvSpPr>
          <p:nvPr>
            <p:ph idx="1"/>
          </p:nvPr>
        </p:nvSpPr>
        <p:spPr/>
        <p:txBody>
          <a:bodyPr>
            <a:normAutofit/>
          </a:bodyPr>
          <a:lstStyle/>
          <a:p>
            <a:r>
              <a:rPr lang="en-US" sz="2400" dirty="0"/>
              <a:t>form of alternative medicine mostly concerned with the diagnosis and treatment of mechanical disorders of the musculoskeletal system, especially the spine</a:t>
            </a:r>
          </a:p>
          <a:p>
            <a:r>
              <a:rPr lang="en-US" sz="2400" dirty="0"/>
              <a:t>Founded by Dr. Daniel David Palmer in the 1890’s</a:t>
            </a:r>
          </a:p>
          <a:p>
            <a:r>
              <a:rPr lang="en-US" sz="2400" dirty="0"/>
              <a:t>Based on the theory that proper alignment of the body's musculoskeletal structure, particularly the spine, will enable the body to heal itself without surgery or medication</a:t>
            </a:r>
          </a:p>
        </p:txBody>
      </p:sp>
    </p:spTree>
    <p:extLst>
      <p:ext uri="{BB962C8B-B14F-4D97-AF65-F5344CB8AC3E}">
        <p14:creationId xmlns:p14="http://schemas.microsoft.com/office/powerpoint/2010/main" val="327193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Chiropractic</a:t>
            </a:r>
          </a:p>
        </p:txBody>
      </p:sp>
      <p:sp>
        <p:nvSpPr>
          <p:cNvPr id="3" name="Content Placeholder 2"/>
          <p:cNvSpPr>
            <a:spLocks noGrp="1"/>
          </p:cNvSpPr>
          <p:nvPr>
            <p:ph idx="1"/>
          </p:nvPr>
        </p:nvSpPr>
        <p:spPr/>
        <p:txBody>
          <a:bodyPr>
            <a:normAutofit lnSpcReduction="10000"/>
          </a:bodyPr>
          <a:lstStyle/>
          <a:p>
            <a:r>
              <a:rPr lang="en-US" dirty="0"/>
              <a:t> </a:t>
            </a:r>
            <a:r>
              <a:rPr lang="en-US" sz="2400" dirty="0"/>
              <a:t>Two main types of treatment used in chiropractic therapy: manipulation treatment and soft tissue treatment </a:t>
            </a:r>
          </a:p>
          <a:p>
            <a:r>
              <a:rPr lang="en-US" sz="2400" dirty="0"/>
              <a:t>Soft tissue treatment is also commonly administered in the form of massage or stretching.</a:t>
            </a:r>
          </a:p>
          <a:p>
            <a:r>
              <a:rPr lang="en-US" sz="2400" dirty="0"/>
              <a:t>Chiropractors often combine spinal adjustment techniques with other treatments such as heat or ice treatment, exercise designed for rehabilitation, dietary supplementation, electrical stimulation, counselling and even just rest.</a:t>
            </a:r>
          </a:p>
        </p:txBody>
      </p:sp>
    </p:spTree>
    <p:extLst>
      <p:ext uri="{BB962C8B-B14F-4D97-AF65-F5344CB8AC3E}">
        <p14:creationId xmlns:p14="http://schemas.microsoft.com/office/powerpoint/2010/main" val="375085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Chiropractic</a:t>
            </a:r>
          </a:p>
        </p:txBody>
      </p:sp>
      <p:sp>
        <p:nvSpPr>
          <p:cNvPr id="3" name="Content Placeholder 2"/>
          <p:cNvSpPr>
            <a:spLocks noGrp="1"/>
          </p:cNvSpPr>
          <p:nvPr>
            <p:ph idx="1"/>
          </p:nvPr>
        </p:nvSpPr>
        <p:spPr/>
        <p:txBody>
          <a:bodyPr>
            <a:normAutofit/>
          </a:bodyPr>
          <a:lstStyle/>
          <a:p>
            <a:r>
              <a:rPr lang="en-US" sz="2400" dirty="0"/>
              <a:t>Two types of Chiropractors:</a:t>
            </a:r>
          </a:p>
          <a:p>
            <a:pPr marL="0" indent="0">
              <a:buNone/>
            </a:pPr>
            <a:r>
              <a:rPr lang="en-US" sz="2400" dirty="0"/>
              <a:t> Straight-  believe that vertebral subluxation is a primary underlying risk factor for many diseases</a:t>
            </a:r>
          </a:p>
          <a:p>
            <a:pPr marL="0" indent="0">
              <a:buNone/>
            </a:pPr>
            <a:r>
              <a:rPr lang="en-US" sz="2400" dirty="0"/>
              <a:t> Mixer- "mix" diagnostic and treatment approaches from chiropractic, medical and/or osteopathic viewpoints and make up the majority of chiropractors</a:t>
            </a:r>
          </a:p>
          <a:p>
            <a:pPr marL="0" indent="0">
              <a:buNone/>
            </a:pPr>
            <a:r>
              <a:rPr lang="en-US" sz="2400" dirty="0"/>
              <a:t>Mixers believe subluxation is one of many causes of disease, and hence they tend to be open to mainstream medicine</a:t>
            </a:r>
          </a:p>
        </p:txBody>
      </p:sp>
    </p:spTree>
    <p:extLst>
      <p:ext uri="{BB962C8B-B14F-4D97-AF65-F5344CB8AC3E}">
        <p14:creationId xmlns:p14="http://schemas.microsoft.com/office/powerpoint/2010/main" val="3560677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Osteopathic </a:t>
            </a:r>
          </a:p>
        </p:txBody>
      </p:sp>
      <p:sp>
        <p:nvSpPr>
          <p:cNvPr id="3" name="Content Placeholder 2"/>
          <p:cNvSpPr>
            <a:spLocks noGrp="1"/>
          </p:cNvSpPr>
          <p:nvPr>
            <p:ph idx="1"/>
          </p:nvPr>
        </p:nvSpPr>
        <p:spPr/>
        <p:txBody>
          <a:bodyPr/>
          <a:lstStyle/>
          <a:p>
            <a:r>
              <a:rPr lang="en-US" sz="2400" dirty="0"/>
              <a:t>Osteopathic medicine provides hands on diagnosis and manipulation along with the benefits of modern medicine including prescription drugs, surgery, and the use of technology to diagnose disease and evaluate injury.</a:t>
            </a:r>
          </a:p>
          <a:p>
            <a:r>
              <a:rPr lang="en-US" sz="2400" dirty="0"/>
              <a:t>Founded in the late 1800s by Dr. Andrew Still</a:t>
            </a:r>
          </a:p>
          <a:p>
            <a:r>
              <a:rPr lang="en-US" sz="2400" dirty="0"/>
              <a:t>The aim of osteopathic manipulation is to improve pain, range of motion, and function.</a:t>
            </a:r>
          </a:p>
          <a:p>
            <a:endParaRPr lang="en-US" dirty="0"/>
          </a:p>
        </p:txBody>
      </p:sp>
    </p:spTree>
    <p:extLst>
      <p:ext uri="{BB962C8B-B14F-4D97-AF65-F5344CB8AC3E}">
        <p14:creationId xmlns:p14="http://schemas.microsoft.com/office/powerpoint/2010/main" val="2492722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Osteopathic </a:t>
            </a:r>
          </a:p>
        </p:txBody>
      </p:sp>
      <p:sp>
        <p:nvSpPr>
          <p:cNvPr id="3" name="Content Placeholder 2"/>
          <p:cNvSpPr>
            <a:spLocks noGrp="1"/>
          </p:cNvSpPr>
          <p:nvPr>
            <p:ph idx="1"/>
          </p:nvPr>
        </p:nvSpPr>
        <p:spPr>
          <a:xfrm>
            <a:off x="2496446" y="1484244"/>
            <a:ext cx="8915400" cy="4439478"/>
          </a:xfrm>
        </p:spPr>
        <p:txBody>
          <a:bodyPr>
            <a:normAutofit fontScale="92500" lnSpcReduction="10000"/>
          </a:bodyPr>
          <a:lstStyle/>
          <a:p>
            <a:r>
              <a:rPr lang="en-US" sz="2200" dirty="0"/>
              <a:t>Common osteopathic manipulation techniques include:</a:t>
            </a:r>
          </a:p>
          <a:p>
            <a:pPr marL="0" indent="0">
              <a:buNone/>
            </a:pPr>
            <a:r>
              <a:rPr lang="en-US" sz="2200" dirty="0"/>
              <a:t>Articulation moves joints to increase range of motion.</a:t>
            </a:r>
          </a:p>
          <a:p>
            <a:pPr marL="0" indent="0">
              <a:buNone/>
            </a:pPr>
            <a:r>
              <a:rPr lang="en-US" sz="2200" dirty="0"/>
              <a:t>  </a:t>
            </a:r>
          </a:p>
          <a:p>
            <a:pPr marL="0" indent="0">
              <a:buNone/>
            </a:pPr>
            <a:r>
              <a:rPr lang="en-US" sz="2200" dirty="0" err="1"/>
              <a:t>Counterstrain</a:t>
            </a:r>
            <a:r>
              <a:rPr lang="en-US" sz="2200" dirty="0"/>
              <a:t> helps alleviate tender or trigger points.</a:t>
            </a:r>
          </a:p>
          <a:p>
            <a:pPr marL="0" indent="0">
              <a:buNone/>
            </a:pPr>
            <a:r>
              <a:rPr lang="en-US" sz="2200" dirty="0"/>
              <a:t>  </a:t>
            </a:r>
          </a:p>
          <a:p>
            <a:pPr marL="0" indent="0">
              <a:buNone/>
            </a:pPr>
            <a:r>
              <a:rPr lang="en-US" sz="2200" dirty="0"/>
              <a:t>Muscle energy strengthens weak muscles and relaxes tight muscles.</a:t>
            </a:r>
          </a:p>
          <a:p>
            <a:pPr marL="0" indent="0">
              <a:buNone/>
            </a:pPr>
            <a:r>
              <a:rPr lang="en-US" sz="2200" dirty="0"/>
              <a:t>  </a:t>
            </a:r>
          </a:p>
          <a:p>
            <a:pPr marL="0" indent="0">
              <a:buNone/>
            </a:pPr>
            <a:r>
              <a:rPr lang="en-US" sz="2200" dirty="0"/>
              <a:t>Myofascial release stretches muscle tissues to reduce muscle tightness and pain.</a:t>
            </a:r>
          </a:p>
          <a:p>
            <a:pPr marL="0" indent="0">
              <a:buNone/>
            </a:pPr>
            <a:r>
              <a:rPr lang="en-US" sz="2200" dirty="0"/>
              <a:t>  </a:t>
            </a:r>
          </a:p>
          <a:p>
            <a:pPr marL="0" indent="0">
              <a:buNone/>
            </a:pPr>
            <a:r>
              <a:rPr lang="en-US" sz="2200" dirty="0"/>
              <a:t>Thrust treats joint motion loss by moving the joint against its resistance</a:t>
            </a:r>
          </a:p>
          <a:p>
            <a:pPr marL="0" indent="0">
              <a:buNone/>
            </a:pPr>
            <a:endParaRPr lang="en-US" dirty="0"/>
          </a:p>
        </p:txBody>
      </p:sp>
    </p:spTree>
    <p:extLst>
      <p:ext uri="{BB962C8B-B14F-4D97-AF65-F5344CB8AC3E}">
        <p14:creationId xmlns:p14="http://schemas.microsoft.com/office/powerpoint/2010/main" val="2202516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Energy medicine</a:t>
            </a:r>
          </a:p>
        </p:txBody>
      </p:sp>
      <p:sp>
        <p:nvSpPr>
          <p:cNvPr id="3" name="Content Placeholder 2"/>
          <p:cNvSpPr>
            <a:spLocks noGrp="1"/>
          </p:cNvSpPr>
          <p:nvPr>
            <p:ph idx="1"/>
          </p:nvPr>
        </p:nvSpPr>
        <p:spPr/>
        <p:txBody>
          <a:bodyPr>
            <a:normAutofit/>
          </a:bodyPr>
          <a:lstStyle/>
          <a:p>
            <a:r>
              <a:rPr lang="en-US" sz="2800" dirty="0"/>
              <a:t>Some CAM practitioners believe an invisible energy force flows through your body, and when this energy flow is blocked or unbalanced you can become sick</a:t>
            </a:r>
          </a:p>
          <a:p>
            <a:r>
              <a:rPr lang="en-US" sz="2800" dirty="0"/>
              <a:t>Energy therapies include qi gong, therapeutic touch, reiki and magnet therapy</a:t>
            </a:r>
          </a:p>
        </p:txBody>
      </p:sp>
    </p:spTree>
    <p:extLst>
      <p:ext uri="{BB962C8B-B14F-4D97-AF65-F5344CB8AC3E}">
        <p14:creationId xmlns:p14="http://schemas.microsoft.com/office/powerpoint/2010/main" val="2642416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Qigong (Chi Kung)</a:t>
            </a:r>
          </a:p>
        </p:txBody>
      </p:sp>
      <p:sp>
        <p:nvSpPr>
          <p:cNvPr id="3" name="Content Placeholder 2"/>
          <p:cNvSpPr>
            <a:spLocks noGrp="1"/>
          </p:cNvSpPr>
          <p:nvPr>
            <p:ph idx="1"/>
          </p:nvPr>
        </p:nvSpPr>
        <p:spPr>
          <a:xfrm>
            <a:off x="2589212" y="1537252"/>
            <a:ext cx="8915400" cy="4373970"/>
          </a:xfrm>
        </p:spPr>
        <p:txBody>
          <a:bodyPr>
            <a:normAutofit/>
          </a:bodyPr>
          <a:lstStyle/>
          <a:p>
            <a:r>
              <a:rPr lang="en-US" sz="2000" dirty="0"/>
              <a:t>An ancient Chinese health care system that integrates physical postures, breathing techniques and focused intention.</a:t>
            </a:r>
          </a:p>
          <a:p>
            <a:r>
              <a:rPr lang="en-US" sz="2000" dirty="0"/>
              <a:t>Means the life force or vital-energy that flows through all things in the universe.</a:t>
            </a:r>
          </a:p>
          <a:p>
            <a:r>
              <a:rPr lang="en-US" sz="2000" dirty="0"/>
              <a:t>The gentle, rhythmic movements of Qigong reduce stress, build stamina, increase vitality, and enhance the immune system. It has also been found to improve cardiovascular, respiratory, circulatory, lymphatic and digestive functions.</a:t>
            </a:r>
          </a:p>
          <a:p>
            <a:r>
              <a:rPr lang="en-US" sz="2000" dirty="0"/>
              <a:t>Practices vary from the soft internal styles such as Tai Chi; to the external, vigorous styles such as Kung Fu</a:t>
            </a:r>
          </a:p>
        </p:txBody>
      </p:sp>
    </p:spTree>
    <p:extLst>
      <p:ext uri="{BB962C8B-B14F-4D97-AF65-F5344CB8AC3E}">
        <p14:creationId xmlns:p14="http://schemas.microsoft.com/office/powerpoint/2010/main" val="331746703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86</TotalTime>
  <Words>794</Words>
  <Application>Microsoft Office PowerPoint</Application>
  <PresentationFormat>Widescreen</PresentationFormat>
  <Paragraphs>68</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Century Gothic</vt:lpstr>
      <vt:lpstr>Wingdings 3</vt:lpstr>
      <vt:lpstr>Wisp</vt:lpstr>
      <vt:lpstr>Manipulation and body-based practices and  Energy medicine</vt:lpstr>
      <vt:lpstr>Manipulation and body-based practices</vt:lpstr>
      <vt:lpstr>Chiropractic</vt:lpstr>
      <vt:lpstr>Chiropractic</vt:lpstr>
      <vt:lpstr>Chiropractic</vt:lpstr>
      <vt:lpstr>Osteopathic </vt:lpstr>
      <vt:lpstr>Osteopathic </vt:lpstr>
      <vt:lpstr>Energy medicine</vt:lpstr>
      <vt:lpstr>Qigong (Chi Kung)</vt:lpstr>
      <vt:lpstr>Therapeutic touch</vt:lpstr>
      <vt:lpstr>Therapeutic touch</vt:lpstr>
      <vt:lpstr>Reiki</vt:lpstr>
      <vt:lpstr>Magnet therapy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Manipulation and body-based practices and  Energy medicine</dc:title>
  <dc:creator>Jorel Isaac</dc:creator>
  <cp:lastModifiedBy>Jorel Isaac</cp:lastModifiedBy>
  <cp:revision>8</cp:revision>
  <dcterms:created xsi:type="dcterms:W3CDTF">2017-04-24T00:24:11Z</dcterms:created>
  <dcterms:modified xsi:type="dcterms:W3CDTF">2017-04-24T01:50:22Z</dcterms:modified>
</cp:coreProperties>
</file>