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Naturopathic and Homeopathic therapies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Jor</a:t>
            </a:r>
            <a:r>
              <a:rPr lang="en-US" dirty="0"/>
              <a:t>-El Isaac</a:t>
            </a:r>
          </a:p>
        </p:txBody>
      </p:sp>
    </p:spTree>
    <p:extLst>
      <p:ext uri="{BB962C8B-B14F-4D97-AF65-F5344CB8AC3E}">
        <p14:creationId xmlns:p14="http://schemas.microsoft.com/office/powerpoint/2010/main" val="2612764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Cognitive behavioral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Is a psychosocial intervention that target solving current problems and changing unhelpful patterns in cognitions (e.g. thoughts, beliefs, and attitudes), behaviors, and emotional regulation</a:t>
            </a:r>
          </a:p>
          <a:p>
            <a:r>
              <a:rPr lang="en-US" sz="2000" dirty="0"/>
              <a:t>Used to treat : Anxiety, depression, phobias, and addictions</a:t>
            </a:r>
          </a:p>
          <a:p>
            <a:r>
              <a:rPr lang="en-US" sz="2000" dirty="0"/>
              <a:t>Treatment techniques include:</a:t>
            </a:r>
          </a:p>
          <a:p>
            <a:pPr marL="0" indent="0">
              <a:buNone/>
            </a:pPr>
            <a:r>
              <a:rPr lang="en-US" sz="2000" dirty="0"/>
              <a:t>     Situation exposure </a:t>
            </a:r>
          </a:p>
          <a:p>
            <a:pPr marL="0" indent="0">
              <a:buNone/>
            </a:pPr>
            <a:r>
              <a:rPr lang="en-US" sz="2000" dirty="0"/>
              <a:t>     Imagery Based Exposure</a:t>
            </a:r>
          </a:p>
          <a:p>
            <a:pPr marL="0" indent="0">
              <a:buNone/>
            </a:pPr>
            <a:r>
              <a:rPr lang="en-US" sz="2000" dirty="0"/>
              <a:t>     Pleasant Activity Scheduling</a:t>
            </a:r>
          </a:p>
        </p:txBody>
      </p:sp>
    </p:spTree>
    <p:extLst>
      <p:ext uri="{BB962C8B-B14F-4D97-AF65-F5344CB8AC3E}">
        <p14:creationId xmlns:p14="http://schemas.microsoft.com/office/powerpoint/2010/main" val="108374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Homeopathy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Uses minute doses of a substance that cause symptoms to stimulate the body's self-healing response.</a:t>
            </a:r>
          </a:p>
          <a:p>
            <a:r>
              <a:rPr lang="en-US" sz="2000" dirty="0"/>
              <a:t>Developed in Germany more than 200 years ago</a:t>
            </a:r>
          </a:p>
          <a:p>
            <a:r>
              <a:rPr lang="en-US" sz="2000" dirty="0"/>
              <a:t>Homeopathic remedies are regulated by the U.S. Food and Drug Administration (FDA). However, FDA does not evaluate the remedies for safety or effectiveness.</a:t>
            </a:r>
          </a:p>
          <a:p>
            <a:r>
              <a:rPr lang="en-US" sz="2000" dirty="0"/>
              <a:t>based on the idea that "like cures like." That is, if a substance causes a symptom in a healthy person, giving the person a very small amount of the same substance may cure the illness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256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Homeopathy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2400" dirty="0"/>
              <a:t>Uses pills or liquid mixtures (solutions) containing only a little of an active ingredient (usually a plant or mineral) for treatment of disease</a:t>
            </a:r>
          </a:p>
          <a:p>
            <a:r>
              <a:rPr lang="en-US" sz="2400" dirty="0"/>
              <a:t>Homeopathic medicines are highly diluted</a:t>
            </a:r>
          </a:p>
          <a:p>
            <a:r>
              <a:rPr lang="en-US" sz="2400" dirty="0"/>
              <a:t>Homeopathic medicine are used to treat a wide range of long-term illnesses, such as allergies, atopic dermatitis, rheumatoid arthritis, and irritable bowel syndrome.</a:t>
            </a:r>
          </a:p>
          <a:p>
            <a:r>
              <a:rPr lang="en-US" sz="2400" dirty="0"/>
              <a:t>Not appropriate for illnesses, such as cancer, heart disease, major infections, or emergencies. </a:t>
            </a:r>
          </a:p>
        </p:txBody>
      </p:sp>
    </p:spTree>
    <p:extLst>
      <p:ext uri="{BB962C8B-B14F-4D97-AF65-F5344CB8AC3E}">
        <p14:creationId xmlns:p14="http://schemas.microsoft.com/office/powerpoint/2010/main" val="3158258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Naturopathy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Focuses on noninvasive treatments to help your body do its own healing and uses a variety of practices, such as massage, acupuncture, herbal remedies, exercise and lifestyle counseling</a:t>
            </a:r>
          </a:p>
        </p:txBody>
      </p:sp>
    </p:spTree>
    <p:extLst>
      <p:ext uri="{BB962C8B-B14F-4D97-AF65-F5344CB8AC3E}">
        <p14:creationId xmlns:p14="http://schemas.microsoft.com/office/powerpoint/2010/main" val="297324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Mind-Body Therapies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Includes behavioral, psychological, social, expressive, and spiritual approaches.</a:t>
            </a:r>
          </a:p>
          <a:p>
            <a:r>
              <a:rPr lang="en-US" sz="2400" dirty="0"/>
              <a:t>Designed to enhance the mind's positive impact on the body. </a:t>
            </a:r>
          </a:p>
          <a:p>
            <a:r>
              <a:rPr lang="en-US" sz="2400" dirty="0"/>
              <a:t>Examples of Mind-Body therapies:</a:t>
            </a:r>
          </a:p>
          <a:p>
            <a:r>
              <a:rPr lang="en-US" sz="2400" dirty="0"/>
              <a:t>Meditation                    Guided Imagery</a:t>
            </a:r>
          </a:p>
          <a:p>
            <a:r>
              <a:rPr lang="en-US" sz="2400" dirty="0"/>
              <a:t>Yoga						Prayer</a:t>
            </a:r>
          </a:p>
          <a:p>
            <a:r>
              <a:rPr lang="en-US" sz="2400" dirty="0"/>
              <a:t>Biofeedback 				Cognitive behavioral therapy </a:t>
            </a:r>
          </a:p>
        </p:txBody>
      </p:sp>
    </p:spTree>
    <p:extLst>
      <p:ext uri="{BB962C8B-B14F-4D97-AF65-F5344CB8AC3E}">
        <p14:creationId xmlns:p14="http://schemas.microsoft.com/office/powerpoint/2010/main" val="168958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Mind-Body therapies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Meditation- </a:t>
            </a:r>
            <a:r>
              <a:rPr lang="en-US" sz="2000" dirty="0">
                <a:solidFill>
                  <a:schemeClr val="tx1"/>
                </a:solidFill>
              </a:rPr>
              <a:t>Self-directed practice for relaxing the body and calming the mind</a:t>
            </a:r>
          </a:p>
          <a:p>
            <a:r>
              <a:rPr lang="en-US" sz="2000" dirty="0">
                <a:solidFill>
                  <a:schemeClr val="tx1"/>
                </a:solidFill>
              </a:rPr>
              <a:t>Most meditative techniques have come to the West from Eastern religious practices, particularly India, China, and Japan</a:t>
            </a:r>
          </a:p>
          <a:p>
            <a:r>
              <a:rPr lang="en-US" sz="2000" dirty="0">
                <a:solidFill>
                  <a:schemeClr val="tx1"/>
                </a:solidFill>
              </a:rPr>
              <a:t>Two types of meditation techniques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 </a:t>
            </a:r>
            <a:r>
              <a:rPr lang="en-US" sz="2000" dirty="0">
                <a:solidFill>
                  <a:srgbClr val="00B0F0"/>
                </a:solidFill>
              </a:rPr>
              <a:t>Transcendental</a:t>
            </a:r>
            <a:r>
              <a:rPr lang="en-US" sz="2000" dirty="0">
                <a:solidFill>
                  <a:schemeClr val="tx1"/>
                </a:solidFill>
              </a:rPr>
              <a:t>- focuses on a single image, sound, or mantra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 </a:t>
            </a:r>
            <a:r>
              <a:rPr lang="en-US" sz="2000" dirty="0">
                <a:solidFill>
                  <a:srgbClr val="00B0F0"/>
                </a:solidFill>
              </a:rPr>
              <a:t>Mindfulness-based stress reduction</a:t>
            </a:r>
            <a:r>
              <a:rPr lang="en-US" sz="2000" dirty="0">
                <a:solidFill>
                  <a:schemeClr val="tx1"/>
                </a:solidFill>
              </a:rPr>
              <a:t>-  makes you aware of all thoughts, feelings, sounds, or images that pass through your mind.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850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Used to treat  a wide range of physical and mental problems, including:</a:t>
            </a:r>
          </a:p>
          <a:p>
            <a:pPr marL="0" indent="0">
              <a:buNone/>
            </a:pPr>
            <a:r>
              <a:rPr lang="en-US" sz="2400" dirty="0"/>
              <a:t> •Addictive behaviors, such as drug, nicotine, and alcohol use.</a:t>
            </a:r>
          </a:p>
          <a:p>
            <a:pPr marL="0" indent="0">
              <a:buNone/>
            </a:pPr>
            <a:r>
              <a:rPr lang="en-US" sz="2400" dirty="0"/>
              <a:t> • Anxiety, stress, and depression.</a:t>
            </a:r>
          </a:p>
          <a:p>
            <a:pPr marL="0" indent="0">
              <a:buNone/>
            </a:pPr>
            <a:r>
              <a:rPr lang="en-US" sz="2400" dirty="0"/>
              <a:t> • High blood pressure.</a:t>
            </a:r>
          </a:p>
          <a:p>
            <a:pPr marL="0" indent="0">
              <a:buNone/>
            </a:pPr>
            <a:r>
              <a:rPr lang="en-US" sz="2400" dirty="0"/>
              <a:t> •Pain.</a:t>
            </a:r>
          </a:p>
          <a:p>
            <a:pPr marL="0" indent="0">
              <a:buNone/>
            </a:pPr>
            <a:r>
              <a:rPr lang="en-US" sz="2400" dirty="0"/>
              <a:t> •Managing hot flashes, which are sensations of intense body heat that affect women around the time of menopause.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70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Guided Imagery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words and music to evoke positive imaginary scenarios in a subject with a view to bringing about some beneficial effect.</a:t>
            </a:r>
          </a:p>
          <a:p>
            <a:pPr marL="0" indent="0">
              <a:buNone/>
            </a:pPr>
            <a:r>
              <a:rPr lang="en-US" dirty="0"/>
              <a:t>  Guided Imagery is used to:</a:t>
            </a:r>
          </a:p>
          <a:p>
            <a:pPr marL="0" indent="0">
              <a:buNone/>
            </a:pPr>
            <a:r>
              <a:rPr lang="en-US" dirty="0"/>
              <a:t>Promotes relaxation</a:t>
            </a:r>
          </a:p>
          <a:p>
            <a:pPr marL="0" indent="0">
              <a:buNone/>
            </a:pPr>
            <a:r>
              <a:rPr lang="en-US" dirty="0"/>
              <a:t>Lower blood pressure</a:t>
            </a:r>
          </a:p>
          <a:p>
            <a:pPr marL="0" indent="0">
              <a:buNone/>
            </a:pPr>
            <a:r>
              <a:rPr lang="en-US" dirty="0"/>
              <a:t>Reduce stress</a:t>
            </a:r>
          </a:p>
          <a:p>
            <a:pPr marL="0" indent="0">
              <a:buNone/>
            </a:pPr>
            <a:r>
              <a:rPr lang="en-US" dirty="0"/>
              <a:t>Manage pain</a:t>
            </a:r>
          </a:p>
          <a:p>
            <a:pPr marL="0" indent="0">
              <a:buNone/>
            </a:pPr>
            <a:r>
              <a:rPr lang="en-US" dirty="0"/>
              <a:t>Promote healing</a:t>
            </a:r>
          </a:p>
          <a:p>
            <a:pPr marL="0" indent="0">
              <a:buNone/>
            </a:pPr>
            <a:r>
              <a:rPr lang="en-US" dirty="0"/>
              <a:t>Quit smoking</a:t>
            </a:r>
          </a:p>
          <a:p>
            <a:pPr marL="0" indent="0">
              <a:buNone/>
            </a:pPr>
            <a:r>
              <a:rPr lang="en-US" dirty="0"/>
              <a:t>lose weight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17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Yoga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uses yoga postures, breathing exercises, meditation, and guided imagery to improve mental and physical health.</a:t>
            </a:r>
          </a:p>
          <a:p>
            <a:r>
              <a:rPr lang="en-US" dirty="0"/>
              <a:t>Benefits of Yoga include:</a:t>
            </a:r>
          </a:p>
          <a:p>
            <a:pPr marL="0" indent="0">
              <a:buNone/>
            </a:pPr>
            <a:r>
              <a:rPr lang="en-US" dirty="0"/>
              <a:t>     increased flexibility </a:t>
            </a:r>
          </a:p>
          <a:p>
            <a:pPr marL="0" indent="0">
              <a:buNone/>
            </a:pPr>
            <a:r>
              <a:rPr lang="en-US" dirty="0"/>
              <a:t>     improved muscle strength</a:t>
            </a:r>
          </a:p>
          <a:p>
            <a:pPr marL="0" indent="0">
              <a:buNone/>
            </a:pPr>
            <a:r>
              <a:rPr lang="en-US" dirty="0"/>
              <a:t>     centers your thoughts, and relaxes and calms you</a:t>
            </a:r>
          </a:p>
          <a:p>
            <a:pPr marL="0" indent="0">
              <a:buNone/>
            </a:pPr>
            <a:r>
              <a:rPr lang="en-US" dirty="0"/>
              <a:t>     reduces stress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32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Has a very personal meaning arising from an individual's religious background or spiritual practice</a:t>
            </a:r>
          </a:p>
          <a:p>
            <a:r>
              <a:rPr lang="en-US" dirty="0"/>
              <a:t>Comes from the Latin </a:t>
            </a:r>
            <a:r>
              <a:rPr lang="en-US" dirty="0" err="1"/>
              <a:t>precarius</a:t>
            </a:r>
            <a:r>
              <a:rPr lang="en-US" dirty="0"/>
              <a:t> , which means "obtained by begging”.</a:t>
            </a:r>
          </a:p>
          <a:p>
            <a:r>
              <a:rPr lang="en-US" dirty="0"/>
              <a:t>Explanations as to how prayer helps improve health:</a:t>
            </a:r>
          </a:p>
          <a:p>
            <a:r>
              <a:rPr lang="en-US" dirty="0"/>
              <a:t>Elicits the relaxation response and reduces stress</a:t>
            </a:r>
          </a:p>
          <a:p>
            <a:r>
              <a:rPr lang="en-US" dirty="0"/>
              <a:t>Releases control to something greater than oneself</a:t>
            </a:r>
          </a:p>
          <a:p>
            <a:r>
              <a:rPr lang="en-US" dirty="0"/>
              <a:t>The placebo response </a:t>
            </a:r>
          </a:p>
          <a:p>
            <a:r>
              <a:rPr lang="en-US" dirty="0"/>
              <a:t>Provides a healing presence </a:t>
            </a:r>
          </a:p>
          <a:p>
            <a:r>
              <a:rPr lang="en-US" dirty="0"/>
              <a:t>Reinforces the Mind-body-spirit connection reducing the negative impact of stress on the immune system and promoting healing</a:t>
            </a:r>
          </a:p>
        </p:txBody>
      </p:sp>
    </p:spTree>
    <p:extLst>
      <p:ext uri="{BB962C8B-B14F-4D97-AF65-F5344CB8AC3E}">
        <p14:creationId xmlns:p14="http://schemas.microsoft.com/office/powerpoint/2010/main" val="1806659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Uses instruments to provide feedback in the process of gaining greater awareness</a:t>
            </a:r>
          </a:p>
          <a:p>
            <a:r>
              <a:rPr lang="en-US" sz="2000" dirty="0"/>
              <a:t>The goal is to be able to manipulate all of the body’s processes at will</a:t>
            </a:r>
          </a:p>
          <a:p>
            <a:r>
              <a:rPr lang="en-US" sz="2000" dirty="0"/>
              <a:t>Some of the body’s processes that can be controlled include:</a:t>
            </a:r>
          </a:p>
          <a:p>
            <a:r>
              <a:rPr lang="en-US" sz="2000" dirty="0"/>
              <a:t>brainwaves, muscle tone, skin conductance, heart rate and pain perception</a:t>
            </a:r>
          </a:p>
          <a:p>
            <a:r>
              <a:rPr lang="en-US" sz="2000" dirty="0"/>
              <a:t>Biofeedback has been found to be effective for the treatment of headaches, migraines, chronic pain, incontinence, and high blood pressure.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528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118</TotalTime>
  <Words>697</Words>
  <Application>Microsoft Office PowerPoint</Application>
  <PresentationFormat>Widescreen</PresentationFormat>
  <Paragraphs>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Naturopathic and Homeopathic therapies</vt:lpstr>
      <vt:lpstr>Naturopathy</vt:lpstr>
      <vt:lpstr>Mind-Body Therapies</vt:lpstr>
      <vt:lpstr>Mind-Body therapies</vt:lpstr>
      <vt:lpstr>Meditation</vt:lpstr>
      <vt:lpstr>Guided Imagery </vt:lpstr>
      <vt:lpstr>Yoga</vt:lpstr>
      <vt:lpstr>Prayer</vt:lpstr>
      <vt:lpstr>Biofeedback</vt:lpstr>
      <vt:lpstr>Cognitive behavioral therapy</vt:lpstr>
      <vt:lpstr>Homeopathy</vt:lpstr>
      <vt:lpstr>Homeopathy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Naturopathic and Homeopathic therapies</dc:title>
  <dc:creator>Jorel Isaac</dc:creator>
  <cp:lastModifiedBy>Jorel Isaac</cp:lastModifiedBy>
  <cp:revision>10</cp:revision>
  <dcterms:created xsi:type="dcterms:W3CDTF">2017-04-23T22:23:30Z</dcterms:created>
  <dcterms:modified xsi:type="dcterms:W3CDTF">2017-04-24T00:21:40Z</dcterms:modified>
</cp:coreProperties>
</file>